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33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78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13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6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3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5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4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2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5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32E43-0949-4321-8DBD-EF945527DC03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ED4A4-24EB-4B1C-9867-9261B1AE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6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Discussion Questions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the advances made for the treatment and prevention of HIV, should HIV+ people be legally required to disclose their status to sexual partners? (Ch.3)</a:t>
            </a:r>
          </a:p>
          <a:p>
            <a:pPr marL="0" indent="0">
              <a:buNone/>
            </a:pPr>
            <a:r>
              <a:rPr lang="en-US" dirty="0" smtClean="0"/>
              <a:t>2. Should police be involved in advocating for and lobbying for criminal laws? (Ch. 4)</a:t>
            </a:r>
          </a:p>
          <a:p>
            <a:endParaRPr lang="en-US" dirty="0"/>
          </a:p>
        </p:txBody>
      </p:sp>
      <p:pic>
        <p:nvPicPr>
          <p:cNvPr id="6" name="Picture 5" descr="Pre-exposure prophylaxis -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05" y="4076939"/>
            <a:ext cx="3984171" cy="2599671"/>
          </a:xfrm>
          <a:prstGeom prst="rect">
            <a:avLst/>
          </a:prstGeom>
        </p:spPr>
      </p:pic>
      <p:pic>
        <p:nvPicPr>
          <p:cNvPr id="7" name="Picture 6" descr="General : Human N Health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347" y="4076939"/>
            <a:ext cx="3682556" cy="245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91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2 Discussion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Discussion Questions</dc:title>
  <dc:creator>Valcore, Jace</dc:creator>
  <cp:lastModifiedBy>S ISDPD</cp:lastModifiedBy>
  <cp:revision>1</cp:revision>
  <dcterms:created xsi:type="dcterms:W3CDTF">2019-03-31T22:09:42Z</dcterms:created>
  <dcterms:modified xsi:type="dcterms:W3CDTF">2019-04-02T18:58:25Z</dcterms:modified>
</cp:coreProperties>
</file>